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828"/>
    <a:srgbClr val="000000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84" y="-800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292828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29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0254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25</cp:revision>
  <dcterms:created xsi:type="dcterms:W3CDTF">2014-02-19T18:52:33Z</dcterms:created>
  <dcterms:modified xsi:type="dcterms:W3CDTF">2014-06-23T15:21:43Z</dcterms:modified>
</cp:coreProperties>
</file>