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4"/>
  </p:notesMasterIdLst>
  <p:sldIdLst>
    <p:sldId id="258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350"/>
    <a:srgbClr val="BD00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47" autoAdjust="0"/>
    <p:restoredTop sz="94660"/>
  </p:normalViewPr>
  <p:slideViewPr>
    <p:cSldViewPr snapToGrid="0" snapToObjects="1" showGuides="1">
      <p:cViewPr varScale="1">
        <p:scale>
          <a:sx n="133" d="100"/>
          <a:sy n="133" d="100"/>
        </p:scale>
        <p:origin x="-112" y="-496"/>
      </p:cViewPr>
      <p:guideLst>
        <p:guide orient="horz" pos="4319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FA995-285B-B04E-8B84-8416F0649DF0}" type="datetimeFigureOut">
              <a:rPr lang="en-US" smtClean="0"/>
              <a:t>6/23/14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162AD-DAEC-B14C-AEEF-C413DA3E0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68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162AD-DAEC-B14C-AEEF-C413DA3E01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738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of with</a:t>
            </a:r>
            <a:r>
              <a:rPr lang="en-US" baseline="0" dirty="0" smtClean="0"/>
              <a:t> photos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162AD-DAEC-B14C-AEEF-C413DA3E01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966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/>
          <p:cNvSpPr>
            <a:spLocks noGrp="1"/>
          </p:cNvSpPr>
          <p:nvPr>
            <p:ph type="pic" sz="quarter" idx="17"/>
          </p:nvPr>
        </p:nvSpPr>
        <p:spPr>
          <a:xfrm>
            <a:off x="6479235" y="929725"/>
            <a:ext cx="2241550" cy="1822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4" name="Picture Placeholder 32"/>
          <p:cNvSpPr>
            <a:spLocks noGrp="1"/>
          </p:cNvSpPr>
          <p:nvPr>
            <p:ph type="pic" sz="quarter" idx="18"/>
          </p:nvPr>
        </p:nvSpPr>
        <p:spPr>
          <a:xfrm>
            <a:off x="6479235" y="4707683"/>
            <a:ext cx="2241550" cy="1822450"/>
          </a:xfrm>
        </p:spPr>
        <p:txBody>
          <a:bodyPr/>
          <a:lstStyle/>
          <a:p>
            <a:endParaRPr lang="en-US"/>
          </a:p>
        </p:txBody>
      </p:sp>
      <p:sp>
        <p:nvSpPr>
          <p:cNvPr id="35" name="Picture Placeholder 32"/>
          <p:cNvSpPr>
            <a:spLocks noGrp="1"/>
          </p:cNvSpPr>
          <p:nvPr>
            <p:ph type="pic" sz="quarter" idx="19"/>
          </p:nvPr>
        </p:nvSpPr>
        <p:spPr>
          <a:xfrm>
            <a:off x="6479235" y="2816663"/>
            <a:ext cx="2241550" cy="18224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03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67895" y="924849"/>
            <a:ext cx="5944018" cy="1824788"/>
          </a:xfrm>
          <a:prstGeom prst="rect">
            <a:avLst/>
          </a:prstGeom>
          <a:solidFill>
            <a:srgbClr val="AB000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67895" y="2818558"/>
            <a:ext cx="5944018" cy="3710681"/>
          </a:xfrm>
          <a:prstGeom prst="rect">
            <a:avLst/>
          </a:prstGeom>
          <a:solidFill>
            <a:srgbClr val="5553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91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rgbClr val="FFFFFF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1pPr>
      <a:lvl2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2pPr>
      <a:lvl3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3pPr>
      <a:lvl4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4pPr>
      <a:lvl5pPr marL="227013" indent="-227013" algn="l" defTabSz="457200" rtl="0" eaLnBrk="1" latinLnBrk="0" hangingPunct="1">
        <a:spcBef>
          <a:spcPct val="20000"/>
        </a:spcBef>
        <a:buFont typeface="Arial"/>
        <a:buChar char="•"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5" name="TextBox 4"/>
          <p:cNvSpPr txBox="1"/>
          <p:nvPr/>
        </p:nvSpPr>
        <p:spPr>
          <a:xfrm>
            <a:off x="467895" y="1008235"/>
            <a:ext cx="5937668" cy="9150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3800" b="1" dirty="0" smtClean="0">
                <a:solidFill>
                  <a:srgbClr val="FFFFFF"/>
                </a:solidFill>
                <a:latin typeface="Arial"/>
                <a:cs typeface="Arial"/>
              </a:rPr>
              <a:t>HEADER TEXT</a:t>
            </a:r>
            <a:endParaRPr lang="en-US" sz="3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4245" y="1917959"/>
            <a:ext cx="5937668" cy="45318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Subhead</a:t>
            </a:r>
            <a:r>
              <a:rPr lang="en-US" sz="2400" b="1" dirty="0" smtClean="0">
                <a:solidFill>
                  <a:srgbClr val="FFFFFF"/>
                </a:solidFill>
                <a:latin typeface="Arial"/>
                <a:cs typeface="Arial"/>
              </a:rPr>
              <a:t> copy </a:t>
            </a:r>
            <a:endParaRPr lang="en-US" sz="24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895" y="2860434"/>
            <a:ext cx="5937668" cy="182478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245" y="4529135"/>
            <a:ext cx="5937668" cy="182478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141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Hayes Hall Spring.JPG"/>
          <p:cNvPicPr>
            <a:picLocks noGrp="1" noChangeAspect="1"/>
          </p:cNvPicPr>
          <p:nvPr>
            <p:ph type="pic" sz="quarter" idx="17"/>
          </p:nvPr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8" b="9348"/>
          <a:stretch>
            <a:fillRect/>
          </a:stretch>
        </p:blipFill>
        <p:spPr/>
      </p:pic>
      <p:pic>
        <p:nvPicPr>
          <p:cNvPr id="12" name="Picture Placeholder 11" descr="osunewprez-band.JPG"/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" t="3753" r="29" b="14943"/>
          <a:stretch/>
        </p:blipFill>
        <p:spPr>
          <a:xfrm>
            <a:off x="6478588" y="4700588"/>
            <a:ext cx="2241550" cy="1822450"/>
          </a:xfrm>
        </p:spPr>
      </p:pic>
      <p:pic>
        <p:nvPicPr>
          <p:cNvPr id="10" name="Picture Placeholder 9" descr="Oval Spring.JPG"/>
          <p:cNvPicPr>
            <a:picLocks noGrp="1" noChangeAspect="1"/>
          </p:cNvPicPr>
          <p:nvPr>
            <p:ph type="pic" sz="quarter" idx="19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8" b="9348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467895" y="1008235"/>
            <a:ext cx="5937668" cy="9150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3800" b="1" dirty="0" smtClean="0">
                <a:solidFill>
                  <a:srgbClr val="FFFFFF"/>
                </a:solidFill>
                <a:latin typeface="Arial"/>
                <a:cs typeface="Arial"/>
              </a:rPr>
              <a:t>HEADER TEXT</a:t>
            </a:r>
            <a:endParaRPr lang="en-US" sz="3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4245" y="1917959"/>
            <a:ext cx="5937668" cy="45318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Subhead</a:t>
            </a:r>
            <a:r>
              <a:rPr lang="en-US" sz="2400" b="1" dirty="0" smtClean="0">
                <a:solidFill>
                  <a:srgbClr val="FFFFFF"/>
                </a:solidFill>
                <a:latin typeface="Arial"/>
                <a:cs typeface="Arial"/>
              </a:rPr>
              <a:t> copy </a:t>
            </a:r>
            <a:endParaRPr lang="en-US" sz="24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895" y="2860434"/>
            <a:ext cx="5937668" cy="182478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245" y="4529135"/>
            <a:ext cx="5937668" cy="182478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726462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2540</TotalTime>
  <Words>111</Words>
  <Application>Microsoft Macintosh PowerPoint</Application>
  <PresentationFormat>On-screen Show (4:3)</PresentationFormat>
  <Paragraphs>26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Janell Strouse</dc:creator>
  <cp:lastModifiedBy>Janell Strouse</cp:lastModifiedBy>
  <cp:revision>12</cp:revision>
  <dcterms:created xsi:type="dcterms:W3CDTF">2014-02-24T19:29:14Z</dcterms:created>
  <dcterms:modified xsi:type="dcterms:W3CDTF">2014-06-23T15:24:13Z</dcterms:modified>
</cp:coreProperties>
</file>