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12" d="100"/>
          <a:sy n="112" d="100"/>
        </p:scale>
        <p:origin x="-1528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6/23/14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2559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2014-06-23T15:23:24Z</dcterms:modified>
</cp:coreProperties>
</file>